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9525000" cy="38100000"/>
  <p:notesSz cx="6858000" cy="9144000"/>
  <p:embeddedFontLst>
    <p:embeddedFont>
      <p:font typeface="Tabarra Black Shadow" charset="1" panose="00000000000000000000"/>
      <p:regular r:id="rId9"/>
    </p:embeddedFont>
    <p:embeddedFont>
      <p:font typeface="Helvetica Bold" charset="1" panose="020B07040202020302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19725259" y="19322428"/>
            <a:ext cx="48975519" cy="9788496"/>
          </a:xfrm>
          <a:custGeom>
            <a:avLst/>
            <a:gdLst/>
            <a:ahLst/>
            <a:cxnLst/>
            <a:rect r="r" b="b" t="t" l="l"/>
            <a:pathLst>
              <a:path h="9788496" w="48975519">
                <a:moveTo>
                  <a:pt x="0" y="0"/>
                </a:moveTo>
                <a:lnTo>
                  <a:pt x="48975518" y="0"/>
                </a:lnTo>
                <a:lnTo>
                  <a:pt x="48975518" y="9788495"/>
                </a:lnTo>
                <a:lnTo>
                  <a:pt x="0" y="978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730" t="-122705" r="0" b="-122705"/>
            </a:stretch>
          </a:blipFill>
        </p:spPr>
      </p:sp>
      <p:sp>
        <p:nvSpPr>
          <p:cNvPr name="TextBox 3" id="3"/>
          <p:cNvSpPr txBox="true"/>
          <p:nvPr/>
        </p:nvSpPr>
        <p:spPr>
          <a:xfrm rot="-5400000">
            <a:off x="-12093400" y="10791383"/>
            <a:ext cx="31417230" cy="8026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462"/>
              </a:lnSpc>
            </a:pPr>
            <a:r>
              <a:rPr lang="en-US" sz="33227" spc="564">
                <a:solidFill>
                  <a:srgbClr val="2A51C6"/>
                </a:solidFill>
                <a:latin typeface="Tabarra Black Shadow"/>
                <a:ea typeface="Tabarra Black Shadow"/>
                <a:cs typeface="Tabarra Black Shadow"/>
                <a:sym typeface="Tabarra Black Shadow"/>
              </a:rPr>
              <a:t>KARAKAYA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-564536" y="28773501"/>
            <a:ext cx="10654073" cy="1905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362"/>
              </a:lnSpc>
            </a:pPr>
            <a:r>
              <a:rPr lang="en-US" sz="10952" spc="580">
                <a:solidFill>
                  <a:srgbClr val="2A51C6"/>
                </a:solidFill>
                <a:latin typeface="Tabarra Black Shadow"/>
                <a:ea typeface="Tabarra Black Shadow"/>
                <a:cs typeface="Tabarra Black Shadow"/>
                <a:sym typeface="Tabarra Black Shadow"/>
              </a:rPr>
              <a:t>KARAKAYA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1137271" y="30656274"/>
            <a:ext cx="11761442" cy="4390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5"/>
              </a:lnSpc>
            </a:pPr>
            <a:r>
              <a:rPr lang="en-US" b="true" sz="8116" spc="-113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Straßen u. Tiefbau GmbH &amp; Co. KG</a:t>
            </a:r>
          </a:p>
          <a:p>
            <a:pPr algn="ctr">
              <a:lnSpc>
                <a:spcPts val="7655"/>
              </a:lnSpc>
            </a:pPr>
            <a:r>
              <a:rPr lang="en-US" b="true" sz="6599" spc="-92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Junkersring 13, 53844 Troisdorf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5578" y="35068668"/>
            <a:ext cx="9055745" cy="206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7"/>
              </a:lnSpc>
            </a:pPr>
            <a:r>
              <a:rPr lang="en-US" b="true" sz="4891" spc="-298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info@karakaya-strassen-tiefbau.de</a:t>
            </a:r>
          </a:p>
          <a:p>
            <a:pPr algn="ctr">
              <a:lnSpc>
                <a:spcPts val="9689"/>
              </a:lnSpc>
            </a:pPr>
            <a:r>
              <a:rPr lang="en-US" b="true" sz="6921" spc="-422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Tel : 022 41 / 97 45 130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19732144" y="19593511"/>
            <a:ext cx="48975519" cy="9788496"/>
          </a:xfrm>
          <a:custGeom>
            <a:avLst/>
            <a:gdLst/>
            <a:ahLst/>
            <a:cxnLst/>
            <a:rect r="r" b="b" t="t" l="l"/>
            <a:pathLst>
              <a:path h="9788496" w="48975519">
                <a:moveTo>
                  <a:pt x="0" y="0"/>
                </a:moveTo>
                <a:lnTo>
                  <a:pt x="48975519" y="0"/>
                </a:lnTo>
                <a:lnTo>
                  <a:pt x="48975519" y="9788496"/>
                </a:lnTo>
                <a:lnTo>
                  <a:pt x="0" y="97884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730" t="-122705" r="0" b="-122705"/>
            </a:stretch>
          </a:blipFill>
        </p:spPr>
      </p:sp>
      <p:sp>
        <p:nvSpPr>
          <p:cNvPr name="TextBox 3" id="3"/>
          <p:cNvSpPr txBox="true"/>
          <p:nvPr/>
        </p:nvSpPr>
        <p:spPr>
          <a:xfrm rot="-5400000">
            <a:off x="-4704296" y="9152106"/>
            <a:ext cx="21192473" cy="7230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144"/>
              </a:lnSpc>
            </a:pPr>
            <a:r>
              <a:rPr lang="en-US" sz="56192" spc="8878">
                <a:solidFill>
                  <a:srgbClr val="2A51C6"/>
                </a:solidFill>
                <a:latin typeface="Tabarra Black Shadow"/>
                <a:ea typeface="Tabarra Black Shadow"/>
                <a:cs typeface="Tabarra Black Shadow"/>
                <a:sym typeface="Tabarra Black Shadow"/>
              </a:rPr>
              <a:t>MKK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82773" y="34100997"/>
            <a:ext cx="8959453" cy="2372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47"/>
              </a:lnSpc>
            </a:pPr>
            <a:r>
              <a:rPr lang="en-US" b="true" sz="6891" spc="41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www.mkk-tiefbau.de</a:t>
            </a:r>
          </a:p>
          <a:p>
            <a:pPr algn="ctr">
              <a:lnSpc>
                <a:spcPts val="9129"/>
              </a:lnSpc>
            </a:pPr>
            <a:r>
              <a:rPr lang="en-US" b="true" sz="6521" spc="39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Tel : 022 41 / 97 45 130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1095042" y="29690626"/>
            <a:ext cx="11761442" cy="4496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47"/>
              </a:lnSpc>
            </a:pPr>
            <a:r>
              <a:rPr lang="en-US" b="true" sz="8316" spc="-116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Straßen u. Tiefbau GmbH &amp; Co. KG</a:t>
            </a:r>
          </a:p>
          <a:p>
            <a:pPr algn="ctr">
              <a:lnSpc>
                <a:spcPts val="7887"/>
              </a:lnSpc>
            </a:pPr>
            <a:r>
              <a:rPr lang="en-US" b="true" sz="6799" spc="-95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Junkersring 13, 53844 Troisdorf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-287295" y="23708163"/>
            <a:ext cx="10085822" cy="619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8939"/>
              </a:lnSpc>
            </a:pPr>
            <a:r>
              <a:rPr lang="en-US" sz="26742" spc="1256">
                <a:solidFill>
                  <a:srgbClr val="2A51C6"/>
                </a:solidFill>
                <a:latin typeface="Tabarra Black Shadow"/>
                <a:ea typeface="Tabarra Black Shadow"/>
                <a:cs typeface="Tabarra Black Shadow"/>
                <a:sym typeface="Tabarra Black Shadow"/>
              </a:rPr>
              <a:t>MKK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3108952" y="12641248"/>
            <a:ext cx="4826831" cy="12881836"/>
          </a:xfrm>
          <a:custGeom>
            <a:avLst/>
            <a:gdLst/>
            <a:ahLst/>
            <a:cxnLst/>
            <a:rect r="r" b="b" t="t" l="l"/>
            <a:pathLst>
              <a:path h="12881836" w="4826831">
                <a:moveTo>
                  <a:pt x="0" y="0"/>
                </a:moveTo>
                <a:lnTo>
                  <a:pt x="4826832" y="0"/>
                </a:lnTo>
                <a:lnTo>
                  <a:pt x="4826832" y="12881836"/>
                </a:lnTo>
                <a:lnTo>
                  <a:pt x="0" y="128818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2659" t="0" r="-263205" b="-5509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21009419"/>
            <a:ext cx="9525000" cy="730647"/>
          </a:xfrm>
          <a:custGeom>
            <a:avLst/>
            <a:gdLst/>
            <a:ahLst/>
            <a:cxnLst/>
            <a:rect r="r" b="b" t="t" l="l"/>
            <a:pathLst>
              <a:path h="730647" w="9525000">
                <a:moveTo>
                  <a:pt x="0" y="0"/>
                </a:moveTo>
                <a:lnTo>
                  <a:pt x="9525000" y="0"/>
                </a:lnTo>
                <a:lnTo>
                  <a:pt x="9525000" y="730647"/>
                </a:lnTo>
                <a:lnTo>
                  <a:pt x="0" y="7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1000"/>
            </a:blip>
            <a:stretch>
              <a:fillRect l="-76269" t="-748076" r="-73092" b="-98048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277006" y="18180813"/>
            <a:ext cx="758366" cy="869187"/>
          </a:xfrm>
          <a:custGeom>
            <a:avLst/>
            <a:gdLst/>
            <a:ahLst/>
            <a:cxnLst/>
            <a:rect r="r" b="b" t="t" l="l"/>
            <a:pathLst>
              <a:path h="869187" w="758366">
                <a:moveTo>
                  <a:pt x="0" y="0"/>
                </a:moveTo>
                <a:lnTo>
                  <a:pt x="758366" y="0"/>
                </a:lnTo>
                <a:lnTo>
                  <a:pt x="758366" y="869187"/>
                </a:lnTo>
                <a:lnTo>
                  <a:pt x="0" y="8691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660893" y="16120181"/>
            <a:ext cx="4114903" cy="2171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177"/>
              </a:lnSpc>
            </a:pPr>
            <a:r>
              <a:rPr lang="en-US" sz="9386" spc="2909">
                <a:solidFill>
                  <a:srgbClr val="427DB8"/>
                </a:solidFill>
                <a:latin typeface="Tabarra Black Shadow"/>
                <a:ea typeface="Tabarra Black Shadow"/>
                <a:cs typeface="Tabarra Black Shadow"/>
                <a:sym typeface="Tabarra Black Shadow"/>
              </a:rPr>
              <a:t>MKK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86247" y="17993934"/>
            <a:ext cx="5175365" cy="151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4"/>
              </a:lnSpc>
            </a:pPr>
            <a:r>
              <a:rPr lang="en-US" b="true" sz="934" spc="423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Straßen u. Tiefbau GmbH &amp; Co. KG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3902" y="18327612"/>
            <a:ext cx="8388885" cy="213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080"/>
              </a:lnSpc>
            </a:pPr>
            <a:r>
              <a:rPr lang="en-US" sz="8804" spc="149">
                <a:solidFill>
                  <a:srgbClr val="2A51C6"/>
                </a:solidFill>
                <a:latin typeface="Tabarra Black Shadow"/>
                <a:ea typeface="Tabarra Black Shadow"/>
                <a:cs typeface="Tabarra Black Shadow"/>
                <a:sym typeface="Tabarra Black Shadow"/>
              </a:rPr>
              <a:t>KARAKAYA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314234" y="21044792"/>
            <a:ext cx="3767402" cy="363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5"/>
              </a:lnSpc>
            </a:pPr>
            <a:r>
              <a:rPr lang="en-US" b="true" sz="2025" spc="-123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Tel : 022 41 / 97 45 130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778343" y="21033362"/>
            <a:ext cx="4298547" cy="1080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29"/>
              </a:lnSpc>
            </a:pPr>
            <a:r>
              <a:rPr lang="en-US" b="true" sz="2021" spc="12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www.mkk-tiefbau.de</a:t>
            </a:r>
          </a:p>
          <a:p>
            <a:pPr algn="ctr">
              <a:lnSpc>
                <a:spcPts val="2829"/>
              </a:lnSpc>
            </a:pPr>
          </a:p>
          <a:p>
            <a:pPr algn="ctr">
              <a:lnSpc>
                <a:spcPts val="282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3166580" y="20666307"/>
            <a:ext cx="2994458" cy="218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b="true" sz="1379" spc="587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Mustafa KARAKAYA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87175" y="21135843"/>
            <a:ext cx="4935410" cy="23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"/>
              </a:lnSpc>
            </a:pPr>
          </a:p>
          <a:p>
            <a:pPr algn="ctr">
              <a:lnSpc>
                <a:spcPts val="1824"/>
              </a:lnSpc>
            </a:pPr>
            <a:r>
              <a:rPr lang="en-US" b="true" sz="1572" spc="157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Junkersring 13, 53844 Troisdorf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30662" y="20193666"/>
            <a:ext cx="5175365" cy="151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4"/>
              </a:lnSpc>
            </a:pPr>
            <a:r>
              <a:rPr lang="en-US" b="true" sz="934" spc="423">
                <a:solidFill>
                  <a:srgbClr val="1E3169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Straßen u. Tiefbau GmbH &amp; Co. KG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DAGiNZOK47k</dc:identifier>
  <dcterms:modified xsi:type="dcterms:W3CDTF">2011-08-01T06:04:30Z</dcterms:modified>
  <cp:revision>1</cp:revision>
  <dc:title>M K K</dc:title>
</cp:coreProperties>
</file>